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29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420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476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8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1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2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3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88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91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58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6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9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007D-FF99-406D-B7E9-BD067CF31706}" type="datetimeFigureOut">
              <a:rPr lang="en-GB" smtClean="0"/>
              <a:t>13/06/2025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017F4F-B8B2-40D2-93E3-279B580DC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2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www.newnhamcroft.cambs.sch.u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1011" y="470285"/>
            <a:ext cx="8596668" cy="1422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Welcome to Newnham Croft Primary School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83" y="1892685"/>
            <a:ext cx="7669433" cy="4310246"/>
          </a:xfrm>
          <a:prstGeom prst="rect">
            <a:avLst/>
          </a:prstGeom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6299" r="16379" b="9874"/>
          <a:stretch/>
        </p:blipFill>
        <p:spPr bwMode="auto">
          <a:xfrm>
            <a:off x="10647679" y="5411764"/>
            <a:ext cx="1145497" cy="1029426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24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Useful Information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What your child will need for school</a:t>
            </a:r>
          </a:p>
          <a:p>
            <a:r>
              <a:rPr lang="en-US" sz="2800" dirty="0"/>
              <a:t>2. What does a day at school in Reception look like?</a:t>
            </a:r>
          </a:p>
          <a:p>
            <a:r>
              <a:rPr lang="en-US" sz="2800" dirty="0"/>
              <a:t>3. Transition dates</a:t>
            </a:r>
          </a:p>
          <a:p>
            <a:r>
              <a:rPr lang="en-US" sz="2800" dirty="0"/>
              <a:t>4. School Website</a:t>
            </a:r>
          </a:p>
          <a:p>
            <a:r>
              <a:rPr lang="en-US" sz="2800" dirty="0"/>
              <a:t>5. ‘School Readiness’</a:t>
            </a:r>
          </a:p>
          <a:p>
            <a:r>
              <a:rPr lang="en-US" sz="2800" dirty="0"/>
              <a:t>6. What next?</a:t>
            </a:r>
          </a:p>
        </p:txBody>
      </p:sp>
    </p:spTree>
    <p:extLst>
      <p:ext uri="{BB962C8B-B14F-4D97-AF65-F5344CB8AC3E}">
        <p14:creationId xmlns:p14="http://schemas.microsoft.com/office/powerpoint/2010/main" val="73021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What your child will need for school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s://sp.yimg.com/ib/th?id=OPE.KaR5LUj5GWkygA300C300&amp;pid=21.1&amp;w=96&amp;h=9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131099"/>
            <a:ext cx="2054701" cy="20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se2.mm.bing.net/th?id=OIP.5oZCxMnC05Vpra4mKI1bIwHaHa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36" y="27570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4651"/>
          <a:stretch/>
        </p:blipFill>
        <p:spPr>
          <a:xfrm>
            <a:off x="5940537" y="2131099"/>
            <a:ext cx="3050223" cy="2686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6024880"/>
            <a:ext cx="606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All items should be labelled with your child's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79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 day at school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6689"/>
            <a:ext cx="8596668" cy="4697411"/>
          </a:xfrm>
        </p:spPr>
        <p:txBody>
          <a:bodyPr>
            <a:noAutofit/>
          </a:bodyPr>
          <a:lstStyle/>
          <a:p>
            <a:r>
              <a:rPr lang="en-US" sz="2000" dirty="0"/>
              <a:t>Drop-off</a:t>
            </a:r>
          </a:p>
          <a:p>
            <a:r>
              <a:rPr lang="en-US" sz="2000" dirty="0"/>
              <a:t>What we do in a typical day</a:t>
            </a:r>
          </a:p>
          <a:p>
            <a:r>
              <a:rPr lang="en-US" sz="2000" dirty="0"/>
              <a:t>Snack</a:t>
            </a:r>
          </a:p>
          <a:p>
            <a:r>
              <a:rPr lang="en-US" sz="2000" dirty="0"/>
              <a:t>Lunch</a:t>
            </a:r>
          </a:p>
          <a:p>
            <a:r>
              <a:rPr lang="en-US" sz="2000" dirty="0"/>
              <a:t>Pick-up</a:t>
            </a:r>
          </a:p>
          <a:p>
            <a:r>
              <a:rPr lang="en-US" sz="2000" dirty="0"/>
              <a:t>How can you keep informed about what your child is doing?</a:t>
            </a:r>
          </a:p>
          <a:p>
            <a:pPr lvl="1"/>
            <a:r>
              <a:rPr lang="en-US" sz="2000" dirty="0"/>
              <a:t>Newsletter</a:t>
            </a:r>
          </a:p>
          <a:p>
            <a:pPr lvl="1"/>
            <a:r>
              <a:rPr lang="en-US" sz="2000" dirty="0"/>
              <a:t>Parent/Teacher consultations</a:t>
            </a:r>
          </a:p>
          <a:p>
            <a:pPr lvl="1"/>
            <a:r>
              <a:rPr lang="en-US" sz="2000" dirty="0"/>
              <a:t>Open school sessions</a:t>
            </a:r>
          </a:p>
          <a:p>
            <a:pPr lvl="1"/>
            <a:r>
              <a:rPr lang="en-US" sz="2000" dirty="0"/>
              <a:t>Chat!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377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34" y="20589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chemeClr val="accent3">
                    <a:lumMod val="50000"/>
                  </a:schemeClr>
                </a:solidFill>
              </a:rPr>
              <a:t>Induction Dates</a:t>
            </a:r>
          </a:p>
          <a:p>
            <a:pPr marL="0" indent="0" algn="ctr">
              <a:buNone/>
            </a:pPr>
            <a:endParaRPr lang="en-GB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8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701" b="9080"/>
          <a:stretch/>
        </p:blipFill>
        <p:spPr>
          <a:xfrm>
            <a:off x="433653" y="1587501"/>
            <a:ext cx="6900332" cy="299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5800" y="5331769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3"/>
              </a:rPr>
              <a:t>www.newnhamcroft.cambs.sch.uk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2886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 to be ‘School Ready’?</a:t>
            </a:r>
            <a:endParaRPr lang="en-GB" dirty="0"/>
          </a:p>
        </p:txBody>
      </p:sp>
      <p:pic>
        <p:nvPicPr>
          <p:cNvPr id="3074" name="Picture 2" descr="http://www.womensinformationnetwork.com/wp-content/uploads/2015/05/Happy-Child-Lightbul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1" y="1930400"/>
            <a:ext cx="8337901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02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65025"/>
            <a:ext cx="8596668" cy="3880773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Come and visit the classroom with your child </a:t>
            </a:r>
            <a:r>
              <a:rPr lang="en-US" sz="2400"/>
              <a:t>on Friday </a:t>
            </a:r>
            <a:r>
              <a:rPr lang="en-US" sz="2400" dirty="0"/>
              <a:t>27th July 1.45pm -2.45 pm</a:t>
            </a:r>
          </a:p>
          <a:p>
            <a:endParaRPr lang="en-US" sz="2400" dirty="0"/>
          </a:p>
          <a:p>
            <a:pPr marL="0" indent="0">
              <a:buNone/>
            </a:pPr>
            <a:endParaRPr lang="en-US" u="sng" dirty="0"/>
          </a:p>
          <a:p>
            <a:endParaRPr lang="en-GB" dirty="0"/>
          </a:p>
        </p:txBody>
      </p:sp>
      <p:pic>
        <p:nvPicPr>
          <p:cNvPr id="4098" name="Picture 2" descr="https://tse1.mm.bing.net/th?id=OIP.Yb0cvfA9dw4-acAyPjC6gQHaHL&amp;pid=Api&amp;P=0&amp;w=157&amp;h=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11" y="3490624"/>
            <a:ext cx="2855480" cy="278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803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143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Welcome to Newnham Croft Primary School</vt:lpstr>
      <vt:lpstr>Useful Information</vt:lpstr>
      <vt:lpstr>What your child will need for school</vt:lpstr>
      <vt:lpstr>A day at school</vt:lpstr>
      <vt:lpstr>PowerPoint Presentation</vt:lpstr>
      <vt:lpstr>PowerPoint Presentation</vt:lpstr>
      <vt:lpstr>What does it mean to be ‘School Ready’?</vt:lpstr>
      <vt:lpstr>What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Newnham Croft Primary School</dc:title>
  <dc:creator>Razia Mangera</dc:creator>
  <cp:lastModifiedBy>Razia Mangera</cp:lastModifiedBy>
  <cp:revision>13</cp:revision>
  <dcterms:created xsi:type="dcterms:W3CDTF">2021-06-22T16:21:43Z</dcterms:created>
  <dcterms:modified xsi:type="dcterms:W3CDTF">2025-06-13T10:25:50Z</dcterms:modified>
</cp:coreProperties>
</file>