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62" r:id="rId6"/>
    <p:sldId id="258" r:id="rId7"/>
    <p:sldId id="257" r:id="rId8"/>
    <p:sldId id="266" r:id="rId9"/>
    <p:sldId id="268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12" autoAdjust="0"/>
  </p:normalViewPr>
  <p:slideViewPr>
    <p:cSldViewPr snapToGrid="0">
      <p:cViewPr varScale="1">
        <p:scale>
          <a:sx n="63" d="100"/>
          <a:sy n="63" d="100"/>
        </p:scale>
        <p:origin x="76" y="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5/16/2024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691" y="615802"/>
            <a:ext cx="1098309" cy="95899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06"/>
          <a:stretch/>
        </p:blipFill>
        <p:spPr>
          <a:xfrm>
            <a:off x="81280" y="1787263"/>
            <a:ext cx="6065521" cy="417638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+mj-lt"/>
              </a:rPr>
              <a:t>September 2024</a:t>
            </a:r>
            <a:endParaRPr lang="ru-RU" sz="1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Welcome to Reception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j-lt"/>
              </a:rPr>
              <a:t>Newnham Croft Primary School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things out..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This is our ‘Discovery’ area. At the moment we are finding out about </a:t>
            </a:r>
            <a:r>
              <a:rPr lang="en-US" dirty="0" err="1" smtClean="0">
                <a:latin typeface="+mj-lt"/>
              </a:rPr>
              <a:t>minibeasts</a:t>
            </a:r>
            <a:r>
              <a:rPr lang="en-US" dirty="0" smtClean="0">
                <a:latin typeface="+mj-lt"/>
              </a:rPr>
              <a:t> and waiting for our butterflies to come out from their chrysalis stage.</a:t>
            </a:r>
            <a:endParaRPr lang="en-US" dirty="0">
              <a:latin typeface="+mj-lt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986" y="718779"/>
            <a:ext cx="8495014" cy="4778445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Wow!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Outside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We can learn outside as well as inside</a:t>
            </a:r>
            <a:endParaRPr lang="en-US" dirty="0"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Do you like looking for </a:t>
            </a: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minibeasts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?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Do you enjoy hula hooping?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Would you like to cook in our mud kitchen?</a:t>
            </a: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How about washing the dolls in the water tray?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">
            <a:off x="6384187" y="1638409"/>
            <a:ext cx="4647699" cy="261433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320" y="5405120"/>
            <a:ext cx="4765040" cy="1026160"/>
          </a:xfrm>
        </p:spPr>
        <p:txBody>
          <a:bodyPr/>
          <a:lstStyle/>
          <a:p>
            <a:r>
              <a:rPr lang="en-US" dirty="0" smtClean="0"/>
              <a:t>Some of the learning you can do outside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time</a:t>
            </a:r>
            <a:endParaRPr lang="en-US" dirty="0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25A3CAD-2ED9-4CC4-AC5F-E449BB7642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5" t="-6671" r="6435" b="19907"/>
          <a:stretch/>
        </p:blipFill>
        <p:spPr>
          <a:xfrm>
            <a:off x="3495041" y="1405791"/>
            <a:ext cx="8402319" cy="5088207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" y="5598160"/>
            <a:ext cx="3251199" cy="1188720"/>
          </a:xfrm>
        </p:spPr>
        <p:txBody>
          <a:bodyPr/>
          <a:lstStyle/>
          <a:p>
            <a:r>
              <a:rPr lang="en-US" sz="2000" dirty="0" smtClean="0"/>
              <a:t>We have story time every day.  What is your </a:t>
            </a:r>
            <a:r>
              <a:rPr lang="en-US" sz="2000" dirty="0" err="1" smtClean="0"/>
              <a:t>favourite</a:t>
            </a:r>
            <a:r>
              <a:rPr lang="en-US" sz="2000" dirty="0" smtClean="0"/>
              <a:t> story?</a:t>
            </a:r>
            <a:endParaRPr lang="en-US" sz="2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dirty="0" smtClean="0">
                <a:latin typeface="+mj-lt"/>
              </a:rPr>
              <a:t>…before you eat and after you’ve been to the toilet</a:t>
            </a:r>
            <a:endParaRPr lang="en-GB" dirty="0">
              <a:latin typeface="+mj-lt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8" r="23723"/>
          <a:stretch/>
        </p:blipFill>
        <p:spPr>
          <a:xfrm>
            <a:off x="182880" y="1074687"/>
            <a:ext cx="5943599" cy="5314602"/>
          </a:xfr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Our cloakroom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3600" dirty="0" smtClean="0">
                <a:latin typeface="+mj-lt"/>
              </a:rPr>
              <a:t>Time to </a:t>
            </a:r>
            <a:r>
              <a:rPr lang="en-US" sz="3600" dirty="0">
                <a:latin typeface="+mj-lt"/>
              </a:rPr>
              <a:t>wash your </a:t>
            </a:r>
            <a:r>
              <a:rPr lang="en-US" sz="3600" dirty="0" smtClean="0">
                <a:latin typeface="+mj-lt"/>
              </a:rPr>
              <a:t>hands…</a:t>
            </a:r>
            <a:endParaRPr lang="en-GB" sz="3600" dirty="0">
              <a:latin typeface="+mj-l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0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+mj-lt"/>
              </a:rPr>
              <a:t>Lunchtime… </a:t>
            </a:r>
            <a:endParaRPr lang="en-US" dirty="0">
              <a:latin typeface="+mj-lt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r="38014"/>
          <a:stretch/>
        </p:blipFill>
        <p:spPr>
          <a:xfrm>
            <a:off x="689280" y="389195"/>
            <a:ext cx="5183200" cy="657429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j-lt"/>
              </a:rPr>
              <a:t>…in the hall. Delicious!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679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0"/>
          <a:stretch/>
        </p:blipFill>
        <p:spPr>
          <a:xfrm rot="152899">
            <a:off x="975729" y="1235121"/>
            <a:ext cx="4103844" cy="488244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840000">
            <a:off x="7292738" y="2033317"/>
            <a:ext cx="4896194" cy="15074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We can’t wait until you join us!</a:t>
            </a:r>
            <a:endParaRPr lang="ru-RU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j-lt"/>
              </a:rPr>
              <a:t>See you soon…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152</Words>
  <Application>Microsoft Office PowerPoint</Application>
  <PresentationFormat>Widescreen</PresentationFormat>
  <Paragraphs>24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Comic Sans MS</vt:lpstr>
      <vt:lpstr>Franklin Gothic Book</vt:lpstr>
      <vt:lpstr>Office Theme</vt:lpstr>
      <vt:lpstr>Welcome to Reception</vt:lpstr>
      <vt:lpstr>Finding things out..</vt:lpstr>
      <vt:lpstr>Outside</vt:lpstr>
      <vt:lpstr>Story time</vt:lpstr>
      <vt:lpstr>Our cloakroom</vt:lpstr>
      <vt:lpstr>Lunchtime… </vt:lpstr>
      <vt:lpstr>We can’t wait until you join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2021-07-06T10:00:26Z</dcterms:created>
  <dcterms:modified xsi:type="dcterms:W3CDTF">2024-05-16T20:21:32Z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