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007D-FF99-406D-B7E9-BD067CF31706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7F4F-B8B2-40D2-93E3-279B580DCF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015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007D-FF99-406D-B7E9-BD067CF31706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7F4F-B8B2-40D2-93E3-279B580DCF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291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007D-FF99-406D-B7E9-BD067CF31706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7F4F-B8B2-40D2-93E3-279B580DCF3C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420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007D-FF99-406D-B7E9-BD067CF31706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7F4F-B8B2-40D2-93E3-279B580DCF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476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007D-FF99-406D-B7E9-BD067CF31706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7F4F-B8B2-40D2-93E3-279B580DCF3C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683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007D-FF99-406D-B7E9-BD067CF31706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7F4F-B8B2-40D2-93E3-279B580DCF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114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007D-FF99-406D-B7E9-BD067CF31706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7F4F-B8B2-40D2-93E3-279B580DCF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27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007D-FF99-406D-B7E9-BD067CF31706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7F4F-B8B2-40D2-93E3-279B580DCF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225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007D-FF99-406D-B7E9-BD067CF31706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7F4F-B8B2-40D2-93E3-279B580DCF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634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007D-FF99-406D-B7E9-BD067CF31706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7F4F-B8B2-40D2-93E3-279B580DCF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988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007D-FF99-406D-B7E9-BD067CF31706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7F4F-B8B2-40D2-93E3-279B580DCF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97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007D-FF99-406D-B7E9-BD067CF31706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7F4F-B8B2-40D2-93E3-279B580DCF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912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007D-FF99-406D-B7E9-BD067CF31706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7F4F-B8B2-40D2-93E3-279B580DCF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580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007D-FF99-406D-B7E9-BD067CF31706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7F4F-B8B2-40D2-93E3-279B580DCF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767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007D-FF99-406D-B7E9-BD067CF31706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7F4F-B8B2-40D2-93E3-279B580DCF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73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007D-FF99-406D-B7E9-BD067CF31706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7F4F-B8B2-40D2-93E3-279B580DCF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795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7007D-FF99-406D-B7E9-BD067CF31706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7017F4F-B8B2-40D2-93E3-279B580DCF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728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www.newnhamcroft.cambs.sch.uk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"/>
          <p:cNvPicPr>
            <a:picLocks noChangeAspect="1" noChangeArrowheads="1"/>
          </p:cNvPicPr>
          <p:nvPr/>
        </p:nvPicPr>
        <p:blipFill rotWithShape="1">
          <a:blip r:embed="rId2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3" t="6299" r="16379" b="9874"/>
          <a:stretch/>
        </p:blipFill>
        <p:spPr bwMode="auto">
          <a:xfrm>
            <a:off x="163833" y="236605"/>
            <a:ext cx="1145497" cy="1029426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chemeClr val="tx1"/>
            </a:solidFill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16290" y="5549968"/>
            <a:ext cx="9742165" cy="1782627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Welcome to </a:t>
            </a:r>
            <a:br>
              <a:rPr lang="en-US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Newnham Croft Primary School</a:t>
            </a:r>
            <a:endParaRPr lang="en-GB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F4B1DE-A451-4457-9CA8-6C6DCF876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9157" y="236605"/>
            <a:ext cx="7069755" cy="531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247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Useful Information</a:t>
            </a:r>
            <a:endParaRPr lang="en-GB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1. What your child will need for school</a:t>
            </a:r>
          </a:p>
          <a:p>
            <a:r>
              <a:rPr lang="en-US" sz="2800" dirty="0"/>
              <a:t>2. What does a day at school in Reception look like?</a:t>
            </a:r>
          </a:p>
          <a:p>
            <a:r>
              <a:rPr lang="en-US" sz="2800" dirty="0"/>
              <a:t>3. Transition dates</a:t>
            </a:r>
          </a:p>
          <a:p>
            <a:r>
              <a:rPr lang="en-US" sz="2800" dirty="0"/>
              <a:t>4. School Website</a:t>
            </a:r>
          </a:p>
          <a:p>
            <a:r>
              <a:rPr lang="en-US" sz="2800" dirty="0"/>
              <a:t>5. ‘School Readiness’</a:t>
            </a:r>
          </a:p>
          <a:p>
            <a:r>
              <a:rPr lang="en-US" sz="2800" dirty="0"/>
              <a:t>6. What next?</a:t>
            </a:r>
          </a:p>
        </p:txBody>
      </p:sp>
    </p:spTree>
    <p:extLst>
      <p:ext uri="{BB962C8B-B14F-4D97-AF65-F5344CB8AC3E}">
        <p14:creationId xmlns:p14="http://schemas.microsoft.com/office/powerpoint/2010/main" val="730212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What your child will need for school</a:t>
            </a:r>
            <a:endParaRPr lang="en-GB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https://sp.yimg.com/ib/th?id=OPE.KaR5LUj5GWkygA300C300&amp;pid=21.1&amp;w=96&amp;h=9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131099"/>
            <a:ext cx="2054701" cy="205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tse2.mm.bing.net/th?id=OIP.5oZCxMnC05Vpra4mKI1bIwHaHa&amp;pid=Api&amp;P=0&amp;w=300&amp;h=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536" y="27570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24651"/>
          <a:stretch/>
        </p:blipFill>
        <p:spPr>
          <a:xfrm>
            <a:off x="5940537" y="2131099"/>
            <a:ext cx="3050223" cy="2686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7280" y="6024880"/>
            <a:ext cx="606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 All items should be labelled with your child's 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0796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A day at school</a:t>
            </a:r>
            <a:endParaRPr lang="en-GB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36689"/>
            <a:ext cx="8596668" cy="4697411"/>
          </a:xfrm>
        </p:spPr>
        <p:txBody>
          <a:bodyPr>
            <a:noAutofit/>
          </a:bodyPr>
          <a:lstStyle/>
          <a:p>
            <a:r>
              <a:rPr lang="en-US" sz="2000" dirty="0"/>
              <a:t>Drop-off</a:t>
            </a:r>
          </a:p>
          <a:p>
            <a:r>
              <a:rPr lang="en-US" sz="2000" dirty="0"/>
              <a:t>What we do in a typical day</a:t>
            </a:r>
          </a:p>
          <a:p>
            <a:r>
              <a:rPr lang="en-US" sz="2000" dirty="0"/>
              <a:t>Snack</a:t>
            </a:r>
          </a:p>
          <a:p>
            <a:r>
              <a:rPr lang="en-US" sz="2000" dirty="0"/>
              <a:t>Lunch</a:t>
            </a:r>
          </a:p>
          <a:p>
            <a:r>
              <a:rPr lang="en-US" sz="2000" dirty="0"/>
              <a:t>Pick-up</a:t>
            </a:r>
          </a:p>
          <a:p>
            <a:r>
              <a:rPr lang="en-US" sz="2000" dirty="0"/>
              <a:t>How can you keep informed about what your child is doing?</a:t>
            </a:r>
          </a:p>
          <a:p>
            <a:pPr lvl="1"/>
            <a:r>
              <a:rPr lang="en-US" sz="2000" dirty="0"/>
              <a:t>Newsletter</a:t>
            </a:r>
          </a:p>
          <a:p>
            <a:pPr lvl="1"/>
            <a:r>
              <a:rPr lang="en-US" sz="2000" dirty="0"/>
              <a:t>Parent/Teacher consultations</a:t>
            </a:r>
          </a:p>
          <a:p>
            <a:pPr lvl="1"/>
            <a:r>
              <a:rPr lang="en-US" sz="2000" dirty="0"/>
              <a:t>Open school sessions</a:t>
            </a:r>
          </a:p>
          <a:p>
            <a:pPr lvl="1"/>
            <a:r>
              <a:rPr lang="en-US" sz="2000" dirty="0"/>
              <a:t>Chat!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73777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834" y="2058989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>
                <a:solidFill>
                  <a:schemeClr val="accent3">
                    <a:lumMod val="50000"/>
                  </a:schemeClr>
                </a:solidFill>
              </a:rPr>
              <a:t>Induction Dates</a:t>
            </a:r>
          </a:p>
          <a:p>
            <a:pPr marL="0" indent="0" algn="ctr">
              <a:buNone/>
            </a:pPr>
            <a:endParaRPr lang="en-GB" sz="8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189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701" b="9080"/>
          <a:stretch/>
        </p:blipFill>
        <p:spPr>
          <a:xfrm>
            <a:off x="433653" y="1587501"/>
            <a:ext cx="6900332" cy="299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55800" y="5331769"/>
            <a:ext cx="6972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hlinkClick r:id="rId3"/>
              </a:rPr>
              <a:t>www.newnhamcroft.cambs.sch.uk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428866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it mean to be ‘School Ready’?</a:t>
            </a:r>
            <a:endParaRPr lang="en-GB" dirty="0"/>
          </a:p>
        </p:txBody>
      </p:sp>
      <p:pic>
        <p:nvPicPr>
          <p:cNvPr id="3074" name="Picture 2" descr="http://www.womensinformationnetwork.com/wp-content/uploads/2015/05/Happy-Child-Lightbul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01" y="1930400"/>
            <a:ext cx="8337901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702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next?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65025"/>
            <a:ext cx="8596668" cy="3880773"/>
          </a:xfrm>
        </p:spPr>
        <p:txBody>
          <a:bodyPr/>
          <a:lstStyle/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Come and visit the classroom with your child </a:t>
            </a:r>
            <a:r>
              <a:rPr lang="en-US" sz="2400"/>
              <a:t>on Friday </a:t>
            </a:r>
            <a:r>
              <a:rPr lang="en-US" sz="2400" dirty="0"/>
              <a:t>27th July 1.45pm -2.45 pm</a:t>
            </a:r>
          </a:p>
          <a:p>
            <a:endParaRPr lang="en-US" sz="2400" dirty="0"/>
          </a:p>
          <a:p>
            <a:pPr marL="0" indent="0">
              <a:buNone/>
            </a:pPr>
            <a:endParaRPr lang="en-US" u="sng" dirty="0"/>
          </a:p>
          <a:p>
            <a:endParaRPr lang="en-GB" dirty="0"/>
          </a:p>
        </p:txBody>
      </p:sp>
      <p:pic>
        <p:nvPicPr>
          <p:cNvPr id="4098" name="Picture 2" descr="https://tse1.mm.bing.net/th?id=OIP.Yb0cvfA9dw4-acAyPjC6gQHaHL&amp;pid=Api&amp;P=0&amp;w=157&amp;h=1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811" y="3490624"/>
            <a:ext cx="2855480" cy="278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28032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</TotalTime>
  <Words>144</Words>
  <Application>Microsoft Office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</vt:lpstr>
      <vt:lpstr>Welcome to  Newnham Croft Primary School</vt:lpstr>
      <vt:lpstr>Useful Information</vt:lpstr>
      <vt:lpstr>What your child will need for school</vt:lpstr>
      <vt:lpstr>A day at school</vt:lpstr>
      <vt:lpstr>PowerPoint Presentation</vt:lpstr>
      <vt:lpstr>PowerPoint Presentation</vt:lpstr>
      <vt:lpstr>What does it mean to be ‘School Ready’?</vt:lpstr>
      <vt:lpstr>What next?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Newnham Croft Primary School</dc:title>
  <dc:creator>Razia Mangera</dc:creator>
  <cp:lastModifiedBy>Razia Mangera</cp:lastModifiedBy>
  <cp:revision>15</cp:revision>
  <dcterms:created xsi:type="dcterms:W3CDTF">2021-06-22T16:21:43Z</dcterms:created>
  <dcterms:modified xsi:type="dcterms:W3CDTF">2026-06-12T10:54:36Z</dcterms:modified>
</cp:coreProperties>
</file>